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9" r:id="rId6"/>
    <p:sldId id="270" r:id="rId7"/>
    <p:sldId id="262" r:id="rId8"/>
    <p:sldId id="271" r:id="rId9"/>
    <p:sldId id="263" r:id="rId10"/>
    <p:sldId id="272" r:id="rId11"/>
    <p:sldId id="273" r:id="rId12"/>
    <p:sldId id="264" r:id="rId13"/>
    <p:sldId id="265" r:id="rId14"/>
    <p:sldId id="274" r:id="rId15"/>
    <p:sldId id="275" r:id="rId16"/>
    <p:sldId id="276" r:id="rId17"/>
    <p:sldId id="278" r:id="rId18"/>
    <p:sldId id="277" r:id="rId19"/>
    <p:sldId id="266" r:id="rId20"/>
    <p:sldId id="280" r:id="rId21"/>
    <p:sldId id="267" r:id="rId22"/>
    <p:sldId id="281" r:id="rId23"/>
    <p:sldId id="259" r:id="rId24"/>
    <p:sldId id="260" r:id="rId25"/>
    <p:sldId id="279" r:id="rId26"/>
    <p:sldId id="26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362" autoAdjust="0"/>
  </p:normalViewPr>
  <p:slideViewPr>
    <p:cSldViewPr>
      <p:cViewPr varScale="1">
        <p:scale>
          <a:sx n="76" d="100"/>
          <a:sy n="76" d="100"/>
        </p:scale>
        <p:origin x="-144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67FA3-7F2D-473B-AAB6-ED59BB5B66D1}" type="datetimeFigureOut">
              <a:rPr lang="en-US" smtClean="0"/>
              <a:t>6/8/2014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3B780-98A5-4A1F-A8C5-20574F40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4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ZoomIt</a:t>
            </a:r>
            <a:endParaRPr lang="en-US" dirty="0" smtClean="0"/>
          </a:p>
          <a:p>
            <a:r>
              <a:rPr lang="en-US" dirty="0" smtClean="0"/>
              <a:t>Start</a:t>
            </a:r>
            <a:r>
              <a:rPr lang="en-US" baseline="0" dirty="0" smtClean="0"/>
              <a:t> SSMS</a:t>
            </a:r>
          </a:p>
          <a:p>
            <a:r>
              <a:rPr lang="en-US" baseline="0" dirty="0" smtClean="0"/>
              <a:t> - Load Encryption TDE demo</a:t>
            </a:r>
          </a:p>
          <a:p>
            <a:r>
              <a:rPr lang="en-US" baseline="0" dirty="0" smtClean="0"/>
              <a:t>Open sample PPT deck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3B780-98A5-4A1F-A8C5-20574F4018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1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7BA51-0EB4-4220-BB57-0E06A05A64BC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94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technet.microsoft.com/en-us/sysinternals/bb89743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way0utwest" TargetMode="External"/><Relationship Id="rId2" Type="http://schemas.openxmlformats.org/officeDocument/2006/relationships/hyperlink" Target="http://bit.ly/FirstTechSpeak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rreynolds.com/preso-tips/" TargetMode="External"/><Relationship Id="rId2" Type="http://schemas.openxmlformats.org/officeDocument/2006/relationships/hyperlink" Target="http://sqlblog.com/blogs/adam_machanic/archive/2013/02/22/capturing-attention-writing-great-session-descriptions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qlskills.com/blogs/paul/configuring-ssms-for-presenting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bs.com/shows/big_bang_theory/photos/82111/season-5-episode-15/6981/" TargetMode="External"/><Relationship Id="rId3" Type="http://schemas.openxmlformats.org/officeDocument/2006/relationships/hyperlink" Target="http://t2.ftcdn.net/jpg/00/47/31/47/400_F_47314707_XbnyiEFaMcNzc65fL93UDNoKoxIlt6FH.jpg" TargetMode="External"/><Relationship Id="rId7" Type="http://schemas.openxmlformats.org/officeDocument/2006/relationships/hyperlink" Target="http://www.blogcdn.com/www.switched.com/media/2009/09/robotgrader.jpg" TargetMode="External"/><Relationship Id="rId2" Type="http://schemas.openxmlformats.org/officeDocument/2006/relationships/hyperlink" Target="http://www.speakersroundtable.com/wp-content/uploads/2012/02/MDRlarge-crowd_4595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qlblog.com/blogs/adam_machanic/archive/2013/02/22/capturing-attention-writing-great-session-descriptions.aspx" TargetMode="External"/><Relationship Id="rId11" Type="http://schemas.openxmlformats.org/officeDocument/2006/relationships/hyperlink" Target="http://img0.joyreactor.com/pics/post/gif-fail-jogging-750656.gif" TargetMode="External"/><Relationship Id="rId5" Type="http://schemas.openxmlformats.org/officeDocument/2006/relationships/hyperlink" Target="http://www.savespendsplurge.com/wp-content/uploads/animated-gif-counting-money-bills-cash.gif" TargetMode="External"/><Relationship Id="rId10" Type="http://schemas.openxmlformats.org/officeDocument/2006/relationships/hyperlink" Target="http://www.wired.com/images_blogs/dangerroom/2010/09/atl_wall_chart.jpg" TargetMode="External"/><Relationship Id="rId4" Type="http://schemas.openxmlformats.org/officeDocument/2006/relationships/hyperlink" Target="http://media.giphy.com/media/hkMXte9dBJFfO/giphy.gif" TargetMode="External"/><Relationship Id="rId9" Type="http://schemas.openxmlformats.org/officeDocument/2006/relationships/hyperlink" Target="http://robertferrucci.com/wp-content/uploads/2013/01/Jobs1.jp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qlblog.com/blogs/adam_machanic/archive/2013/02/22/capturing-attention-writing-great-session-descriptions.aspx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1xtdnc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4950"/>
            <a:ext cx="7772400" cy="1470025"/>
          </a:xfrm>
        </p:spPr>
        <p:txBody>
          <a:bodyPr/>
          <a:lstStyle/>
          <a:p>
            <a:r>
              <a:rPr lang="en-US" dirty="0" smtClean="0"/>
              <a:t>Creating Your First Speaking</a:t>
            </a:r>
            <a:br>
              <a:rPr lang="en-US" dirty="0" smtClean="0"/>
            </a:br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1143000"/>
          </a:xfrm>
        </p:spPr>
        <p:txBody>
          <a:bodyPr/>
          <a:lstStyle/>
          <a:p>
            <a:r>
              <a:rPr lang="en-US" dirty="0" smtClean="0"/>
              <a:t>Steve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58" y="1905000"/>
            <a:ext cx="560948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6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 Friend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20081"/>
            <a:ext cx="5080000" cy="3886200"/>
          </a:xfrm>
        </p:spPr>
      </p:pic>
    </p:spTree>
    <p:extLst>
      <p:ext uri="{BB962C8B-B14F-4D97-AF65-F5344CB8AC3E}">
        <p14:creationId xmlns:p14="http://schemas.microsoft.com/office/powerpoint/2010/main" val="83081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Place to Present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977231"/>
            <a:ext cx="5676900" cy="3771900"/>
          </a:xfrm>
        </p:spPr>
      </p:pic>
    </p:spTree>
    <p:extLst>
      <p:ext uri="{BB962C8B-B14F-4D97-AF65-F5344CB8AC3E}">
        <p14:creationId xmlns:p14="http://schemas.microsoft.com/office/powerpoint/2010/main" val="141333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Place to Present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7" y="4562475"/>
            <a:ext cx="2409825" cy="13620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57150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3200400"/>
            <a:ext cx="4438650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4191000"/>
            <a:ext cx="3900488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Deck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1" y="1600200"/>
            <a:ext cx="5997117" cy="4525963"/>
          </a:xfrm>
        </p:spPr>
      </p:pic>
    </p:spTree>
    <p:extLst>
      <p:ext uri="{BB962C8B-B14F-4D97-AF65-F5344CB8AC3E}">
        <p14:creationId xmlns:p14="http://schemas.microsoft.com/office/powerpoint/2010/main" val="15024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Deck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1" y="1600200"/>
            <a:ext cx="5997117" cy="4525963"/>
          </a:xfrm>
        </p:spPr>
      </p:pic>
      <p:sp>
        <p:nvSpPr>
          <p:cNvPr id="3" name="Multiply 2"/>
          <p:cNvSpPr/>
          <p:nvPr/>
        </p:nvSpPr>
        <p:spPr>
          <a:xfrm>
            <a:off x="1371600" y="762000"/>
            <a:ext cx="6477000" cy="60960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19611"/>
            <a:ext cx="9067800" cy="5904989"/>
          </a:xfrm>
        </p:spPr>
      </p:pic>
    </p:spTree>
    <p:extLst>
      <p:ext uri="{BB962C8B-B14F-4D97-AF65-F5344CB8AC3E}">
        <p14:creationId xmlns:p14="http://schemas.microsoft.com/office/powerpoint/2010/main" val="114788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95" y="1600200"/>
            <a:ext cx="6595210" cy="4525963"/>
          </a:xfrm>
        </p:spPr>
      </p:pic>
    </p:spTree>
    <p:extLst>
      <p:ext uri="{BB962C8B-B14F-4D97-AF65-F5344CB8AC3E}">
        <p14:creationId xmlns:p14="http://schemas.microsoft.com/office/powerpoint/2010/main" val="286841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Deck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is more</a:t>
            </a:r>
          </a:p>
          <a:p>
            <a:r>
              <a:rPr lang="en-US" dirty="0" smtClean="0"/>
              <a:t>Use the deck as a guide</a:t>
            </a:r>
          </a:p>
          <a:p>
            <a:r>
              <a:rPr lang="en-US" dirty="0" smtClean="0"/>
              <a:t>Use Notes</a:t>
            </a:r>
          </a:p>
          <a:p>
            <a:pPr lvl="1"/>
            <a:r>
              <a:rPr lang="en-US" dirty="0" smtClean="0"/>
              <a:t>For Startup requirements (demo)</a:t>
            </a:r>
          </a:p>
          <a:p>
            <a:pPr lvl="1"/>
            <a:r>
              <a:rPr lang="en-US" dirty="0" smtClean="0"/>
              <a:t>For hints on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1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Deck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Simply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Agenda</a:t>
            </a:r>
          </a:p>
          <a:p>
            <a:pPr lvl="1"/>
            <a:r>
              <a:rPr lang="en-US" dirty="0" smtClean="0"/>
              <a:t>The End</a:t>
            </a:r>
          </a:p>
          <a:p>
            <a:pPr lvl="1"/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73" y="1562100"/>
            <a:ext cx="6739054" cy="3733800"/>
          </a:xfrm>
        </p:spPr>
      </p:pic>
    </p:spTree>
    <p:extLst>
      <p:ext uri="{BB962C8B-B14F-4D97-AF65-F5344CB8AC3E}">
        <p14:creationId xmlns:p14="http://schemas.microsoft.com/office/powerpoint/2010/main" val="16298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Goals</a:t>
            </a:r>
          </a:p>
          <a:p>
            <a:r>
              <a:rPr lang="en-US" dirty="0" smtClean="0"/>
              <a:t>Why Speak?</a:t>
            </a:r>
            <a:endParaRPr lang="en-US" dirty="0" smtClean="0"/>
          </a:p>
          <a:p>
            <a:r>
              <a:rPr lang="en-US" dirty="0" smtClean="0"/>
              <a:t>Who am I?</a:t>
            </a:r>
          </a:p>
          <a:p>
            <a:r>
              <a:rPr lang="en-US" dirty="0"/>
              <a:t>Choosing a topic</a:t>
            </a:r>
          </a:p>
          <a:p>
            <a:r>
              <a:rPr lang="en-US" dirty="0"/>
              <a:t>Writing an abstract</a:t>
            </a:r>
          </a:p>
          <a:p>
            <a:r>
              <a:rPr lang="en-US" dirty="0"/>
              <a:t>Finding a place to talk</a:t>
            </a:r>
          </a:p>
          <a:p>
            <a:r>
              <a:rPr lang="en-US" dirty="0"/>
              <a:t>Building  a deck</a:t>
            </a:r>
          </a:p>
          <a:p>
            <a:r>
              <a:rPr lang="en-US" dirty="0"/>
              <a:t>Demos</a:t>
            </a:r>
          </a:p>
          <a:p>
            <a:r>
              <a:rPr lang="en-US" dirty="0"/>
              <a:t>Practice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larger fonts (14+)</a:t>
            </a:r>
          </a:p>
          <a:p>
            <a:r>
              <a:rPr lang="en-US" dirty="0" err="1" smtClean="0">
                <a:hlinkClick r:id="rId2"/>
              </a:rPr>
              <a:t>ZoomIt</a:t>
            </a:r>
            <a:endParaRPr lang="en-US" dirty="0" smtClean="0"/>
          </a:p>
          <a:p>
            <a:r>
              <a:rPr lang="en-US" dirty="0" smtClean="0"/>
              <a:t>Repeat Queries</a:t>
            </a:r>
          </a:p>
          <a:p>
            <a:r>
              <a:rPr lang="en-US" dirty="0" smtClean="0"/>
              <a:t>Use Comments</a:t>
            </a:r>
          </a:p>
          <a:p>
            <a:r>
              <a:rPr lang="en-US" dirty="0" smtClean="0"/>
              <a:t>Use Separate Slides for Demo in the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2377281"/>
            <a:ext cx="2971800" cy="2971800"/>
          </a:xfrm>
        </p:spPr>
      </p:pic>
    </p:spTree>
    <p:extLst>
      <p:ext uri="{BB962C8B-B14F-4D97-AF65-F5344CB8AC3E}">
        <p14:creationId xmlns:p14="http://schemas.microsoft.com/office/powerpoint/2010/main" val="15761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 loud</a:t>
            </a:r>
          </a:p>
          <a:p>
            <a:r>
              <a:rPr lang="en-US" dirty="0" smtClean="0"/>
              <a:t>the full presentation</a:t>
            </a:r>
          </a:p>
          <a:p>
            <a:r>
              <a:rPr lang="en-US" dirty="0" smtClean="0"/>
              <a:t>for friends/family</a:t>
            </a:r>
          </a:p>
          <a:p>
            <a:r>
              <a:rPr lang="en-US" dirty="0" smtClean="0"/>
              <a:t>for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 you</a:t>
            </a:r>
          </a:p>
          <a:p>
            <a:r>
              <a:rPr lang="en-US" dirty="0" smtClean="0"/>
              <a:t>Give you confidence</a:t>
            </a:r>
          </a:p>
          <a:p>
            <a:r>
              <a:rPr lang="en-US" dirty="0" smtClean="0"/>
              <a:t>Give you a few practical tips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9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www.voiceofthedba.com</a:t>
            </a:r>
          </a:p>
          <a:p>
            <a:pPr lvl="1"/>
            <a:r>
              <a:rPr lang="en-US" sz="1800" dirty="0" smtClean="0">
                <a:hlinkClick r:id="rId2"/>
              </a:rPr>
              <a:t>http://bit.ly/</a:t>
            </a:r>
            <a:r>
              <a:rPr lang="en-US" sz="1800" b="1" dirty="0" smtClean="0">
                <a:hlinkClick r:id="rId2"/>
              </a:rPr>
              <a:t>FirstTechSpeak</a:t>
            </a:r>
            <a:endParaRPr lang="en-US" sz="1800" b="1" dirty="0" smtClean="0"/>
          </a:p>
          <a:p>
            <a:r>
              <a:rPr lang="en-US" dirty="0" smtClean="0">
                <a:hlinkClick r:id="rId3"/>
              </a:rPr>
              <a:t>@way0utwest</a:t>
            </a:r>
            <a:endParaRPr lang="en-US" dirty="0" smtClean="0"/>
          </a:p>
          <a:p>
            <a:r>
              <a:rPr lang="en-US" dirty="0" err="1" smtClean="0"/>
              <a:t>Sjones</a:t>
            </a:r>
            <a:r>
              <a:rPr lang="en-US" dirty="0" smtClean="0"/>
              <a:t> at </a:t>
            </a:r>
            <a:r>
              <a:rPr lang="en-US" dirty="0" err="1" smtClean="0"/>
              <a:t>sqlservercentral</a:t>
            </a:r>
            <a:r>
              <a:rPr lang="en-US" dirty="0" smtClean="0"/>
              <a:t> . 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3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http://sqlblog.com/blogs/adam_machanic/archive/2013/02/22/capturing-attention-writing-great-session-descriptions.aspx</a:t>
            </a:r>
            <a:endParaRPr lang="en-US" dirty="0"/>
          </a:p>
          <a:p>
            <a:r>
              <a:rPr lang="en-US" dirty="0">
                <a:hlinkClick r:id="rId3"/>
              </a:rPr>
              <a:t>http://www.garrreynolds.com/preso-tips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Configure SSMS </a:t>
            </a:r>
            <a:r>
              <a:rPr lang="en-US" dirty="0"/>
              <a:t>for presenting </a:t>
            </a:r>
            <a:r>
              <a:rPr lang="en-US" dirty="0" smtClean="0"/>
              <a:t>-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://www.sqlskills.com/blogs/paul/configuring-ssms-for-presenting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err="1" smtClean="0"/>
              <a:t>ZoomIt</a:t>
            </a:r>
            <a:r>
              <a:rPr lang="en-US" dirty="0"/>
              <a:t> - http://technet.microsoft.com/en-us/sysinternals/bb897434</a:t>
            </a:r>
          </a:p>
        </p:txBody>
      </p:sp>
    </p:spTree>
    <p:extLst>
      <p:ext uri="{BB962C8B-B14F-4D97-AF65-F5344CB8AC3E}">
        <p14:creationId xmlns:p14="http://schemas.microsoft.com/office/powerpoint/2010/main" val="1878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Keynote crowd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www.speakersroundtable.com/wp-content/uploads/2012/02/MDRlarge-crowd_4595.jpg</a:t>
            </a:r>
            <a:endParaRPr lang="en-US" dirty="0" smtClean="0"/>
          </a:p>
          <a:p>
            <a:r>
              <a:rPr lang="en-US" dirty="0"/>
              <a:t>Database word tag cloud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t2.ftcdn.net/jpg/00/47/31/47/400_F_47314707_XbnyiEFaMcNzc65fL93UDNoKoxIlt6FH.jpg</a:t>
            </a:r>
            <a:endParaRPr lang="en-US" dirty="0" smtClean="0"/>
          </a:p>
          <a:p>
            <a:r>
              <a:rPr lang="en-US" dirty="0" smtClean="0"/>
              <a:t>Surprised </a:t>
            </a:r>
            <a:r>
              <a:rPr lang="en-US" dirty="0"/>
              <a:t>Al Bundy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media.giphy.com/media/hkMXte9dBJFfO/giphy.gif</a:t>
            </a:r>
            <a:endParaRPr lang="en-US" dirty="0" smtClean="0"/>
          </a:p>
          <a:p>
            <a:r>
              <a:rPr lang="en-US" dirty="0"/>
              <a:t>Counting money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www.savespendsplurge.com/wp-content/uploads/animated-gif-counting-money-bills-cash.gif</a:t>
            </a:r>
            <a:endParaRPr lang="en-US" dirty="0" smtClean="0"/>
          </a:p>
          <a:p>
            <a:r>
              <a:rPr lang="en-US" dirty="0" smtClean="0"/>
              <a:t>Adam – Writing Great </a:t>
            </a:r>
            <a:r>
              <a:rPr lang="en-US" dirty="0"/>
              <a:t>Session Abstracts -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sqlblog.com/blogs/adam_machanic/archive/2013/02/22/capturing-attention-writing-great-session-descriptions.aspx</a:t>
            </a:r>
            <a:endParaRPr lang="en-US" dirty="0" smtClean="0"/>
          </a:p>
          <a:p>
            <a:r>
              <a:rPr lang="en-US" dirty="0"/>
              <a:t>Rosie grading -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www.blogcdn.com/www.switched.com/media/2009/09/robotgrader.jpg</a:t>
            </a:r>
            <a:endParaRPr lang="en-US" dirty="0" smtClean="0"/>
          </a:p>
          <a:p>
            <a:r>
              <a:rPr lang="en-US" dirty="0"/>
              <a:t>Big Bang Theory - </a:t>
            </a:r>
            <a:r>
              <a:rPr lang="en-US" dirty="0">
                <a:hlinkClick r:id="rId8"/>
              </a:rPr>
              <a:t>http://www.cbs.com/shows/big_bang_theory/photos/82111/season-5-episode-15/6981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/>
              <a:t>Steve Jobs -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robertferrucci.com/wp-content/uploads/2013/01/Jobs1.jpg</a:t>
            </a:r>
            <a:endParaRPr lang="en-US" dirty="0" smtClean="0"/>
          </a:p>
          <a:p>
            <a:r>
              <a:rPr lang="en-US" dirty="0" smtClean="0"/>
              <a:t>Bad PPT2 </a:t>
            </a:r>
            <a:r>
              <a:rPr lang="en-US" dirty="0"/>
              <a:t>-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www.wired.com/images_blogs/dangerroom/2010/09/atl_wall_chart.jpg</a:t>
            </a:r>
            <a:endParaRPr lang="en-US" dirty="0" smtClean="0"/>
          </a:p>
          <a:p>
            <a:r>
              <a:rPr lang="en-US" dirty="0" smtClean="0"/>
              <a:t>Bad PPT1 </a:t>
            </a:r>
            <a:r>
              <a:rPr lang="en-US" dirty="0"/>
              <a:t>- http://eileenbrown.files.wordpress.com/2011/07/image4.png</a:t>
            </a:r>
            <a:endParaRPr lang="en-US" dirty="0" smtClean="0"/>
          </a:p>
          <a:p>
            <a:r>
              <a:rPr lang="en-US" dirty="0"/>
              <a:t>Jog Fail -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img0.joyreactor.com/pics/post/gif-fail-jogging-750656.gif</a:t>
            </a:r>
            <a:endParaRPr lang="en-US" dirty="0" smtClean="0"/>
          </a:p>
          <a:p>
            <a:r>
              <a:rPr lang="en-US" dirty="0"/>
              <a:t>Math practice - http://pardington10.wikis.birmingham.k12.mi.us/file/view/math_animated_boy.gif/218719080/math_animated_boy.gif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 you</a:t>
            </a:r>
          </a:p>
          <a:p>
            <a:r>
              <a:rPr lang="en-US" dirty="0" smtClean="0"/>
              <a:t>Give you confidence</a:t>
            </a:r>
          </a:p>
          <a:p>
            <a:r>
              <a:rPr lang="en-US" dirty="0" smtClean="0"/>
              <a:t>Give you a few practical tips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2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Get in touch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0201" y="3947024"/>
            <a:ext cx="5840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400" dirty="0">
                <a:latin typeface="Microsoft Sans Serif" panose="020B0604020202020204" pitchFamily="34" charset="0"/>
              </a:rPr>
              <a:t>http://voiceofthedba.wordpress.com/</a:t>
            </a:r>
          </a:p>
        </p:txBody>
      </p:sp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5737728"/>
            <a:ext cx="997018" cy="642165"/>
          </a:xfrm>
          <a:prstGeom prst="rect">
            <a:avLst/>
          </a:prstGeom>
        </p:spPr>
      </p:pic>
      <p:pic>
        <p:nvPicPr>
          <p:cNvPr id="7" name="Picture 6" descr="blo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3860807"/>
            <a:ext cx="984498" cy="634101"/>
          </a:xfrm>
          <a:prstGeom prst="rect">
            <a:avLst/>
          </a:prstGeom>
        </p:spPr>
      </p:pic>
      <p:pic>
        <p:nvPicPr>
          <p:cNvPr id="8" name="Picture 7" descr="emai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" y="4799266"/>
            <a:ext cx="984500" cy="6341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4885485"/>
            <a:ext cx="5642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400" dirty="0">
                <a:latin typeface="Microsoft Sans Serif" panose="020B0604020202020204" pitchFamily="34" charset="0"/>
              </a:rPr>
              <a:t>sjones@sqlservercentral.com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00200" y="5795929"/>
            <a:ext cx="4005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400" dirty="0">
                <a:latin typeface="Microsoft Sans Serif" panose="020B0604020202020204" pitchFamily="34" charset="0"/>
              </a:rPr>
              <a:t>@way0utwest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2822" y="180909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anose="020B0604020202020204" pitchFamily="34" charset="0"/>
              </a:rPr>
              <a:t>Steve Jones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pic>
        <p:nvPicPr>
          <p:cNvPr id="1026" name="Picture 2" descr="Steve Jon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19" y="319468"/>
            <a:ext cx="1521141" cy="14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809091"/>
            <a:ext cx="7943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Editor and founder,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SQLServerCentral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Evangelist, Red Gate Software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Working with SQL Server since 1991 (v4.2)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Author of many articles and books on different aspects of SQL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2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Speak?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253456"/>
            <a:ext cx="4286250" cy="3219450"/>
          </a:xfrm>
        </p:spPr>
      </p:pic>
    </p:spTree>
    <p:extLst>
      <p:ext uri="{BB962C8B-B14F-4D97-AF65-F5344CB8AC3E}">
        <p14:creationId xmlns:p14="http://schemas.microsoft.com/office/powerpoint/2010/main" val="35334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Speak?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715419"/>
            <a:ext cx="4286250" cy="2295525"/>
          </a:xfrm>
        </p:spPr>
      </p:pic>
    </p:spTree>
    <p:extLst>
      <p:ext uri="{BB962C8B-B14F-4D97-AF65-F5344CB8AC3E}">
        <p14:creationId xmlns:p14="http://schemas.microsoft.com/office/powerpoint/2010/main" val="27222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Topic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23" y="1143000"/>
            <a:ext cx="5200649" cy="5334000"/>
          </a:xfrm>
        </p:spPr>
      </p:pic>
    </p:spTree>
    <p:extLst>
      <p:ext uri="{BB962C8B-B14F-4D97-AF65-F5344CB8AC3E}">
        <p14:creationId xmlns:p14="http://schemas.microsoft.com/office/powerpoint/2010/main" val="14173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/>
              <a:t>What did you do last week?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8863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an Abstract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5857875" cy="3429000"/>
          </a:xfrm>
        </p:spPr>
      </p:pic>
      <p:sp>
        <p:nvSpPr>
          <p:cNvPr id="5" name="TextBox 4"/>
          <p:cNvSpPr txBox="1"/>
          <p:nvPr/>
        </p:nvSpPr>
        <p:spPr>
          <a:xfrm>
            <a:off x="381000" y="5334000"/>
            <a:ext cx="8686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sqlblog.com/blogs/adam_machanic/archive/2013/02/22/capturing-attention-writing-great-session-descriptions.aspx</a:t>
            </a:r>
            <a:endParaRPr lang="en-US" sz="1200" dirty="0" smtClean="0"/>
          </a:p>
          <a:p>
            <a:endParaRPr lang="en-US" sz="1200" dirty="0" smtClean="0"/>
          </a:p>
          <a:p>
            <a:pPr algn="ctr"/>
            <a:r>
              <a:rPr lang="en-US" sz="2800" dirty="0">
                <a:hlinkClick r:id="rId4"/>
              </a:rPr>
              <a:t>http://bit.ly/1xtdncL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812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340</Words>
  <Application>Microsoft Office PowerPoint</Application>
  <PresentationFormat>On-screen Show (4:3)</PresentationFormat>
  <Paragraphs>101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Creating Your First Speaking Opportunity</vt:lpstr>
      <vt:lpstr>Agenda</vt:lpstr>
      <vt:lpstr>Goals</vt:lpstr>
      <vt:lpstr>Get in touch</vt:lpstr>
      <vt:lpstr>Why Speak?</vt:lpstr>
      <vt:lpstr>Why Speak?</vt:lpstr>
      <vt:lpstr>Choosing a Topic</vt:lpstr>
      <vt:lpstr>PowerPoint Presentation</vt:lpstr>
      <vt:lpstr>Writing an Abstract</vt:lpstr>
      <vt:lpstr>Use a Friend</vt:lpstr>
      <vt:lpstr>Finding a Place to Present</vt:lpstr>
      <vt:lpstr>Finding a Place to Present</vt:lpstr>
      <vt:lpstr>Building a Deck</vt:lpstr>
      <vt:lpstr>Building a Deck</vt:lpstr>
      <vt:lpstr>PowerPoint Presentation</vt:lpstr>
      <vt:lpstr>KISS</vt:lpstr>
      <vt:lpstr>Building a Deck</vt:lpstr>
      <vt:lpstr>Building a Deck</vt:lpstr>
      <vt:lpstr>Demos</vt:lpstr>
      <vt:lpstr>Demos</vt:lpstr>
      <vt:lpstr>Practice</vt:lpstr>
      <vt:lpstr>Practice</vt:lpstr>
      <vt:lpstr>Goals</vt:lpstr>
      <vt:lpstr>The End</vt:lpstr>
      <vt:lpstr>References</vt:lpstr>
      <vt:lpstr>Images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Your First Speaking Opportunity</dc:title>
  <dc:creator>Steve Jones</dc:creator>
  <cp:lastModifiedBy>sjones</cp:lastModifiedBy>
  <cp:revision>13</cp:revision>
  <dcterms:created xsi:type="dcterms:W3CDTF">2006-08-16T00:00:00Z</dcterms:created>
  <dcterms:modified xsi:type="dcterms:W3CDTF">2014-06-08T17:45:16Z</dcterms:modified>
</cp:coreProperties>
</file>